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4" r:id="rId3"/>
    <p:sldId id="257" r:id="rId4"/>
    <p:sldId id="258" r:id="rId5"/>
    <p:sldId id="265" r:id="rId6"/>
    <p:sldId id="259" r:id="rId7"/>
    <p:sldId id="266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5E07-3117-4B73-9CD2-F044B17F3AB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A553-7A79-45D3-945B-C2F9408F1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8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D8F2C-C2AB-48F3-872F-41DA32330D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64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0D0A-CC9A-4C5C-81C0-0A49374CC7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14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D5FF-017A-475E-8F1C-65967598EA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32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2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1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9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8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0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8A87-5929-4A04-B9CB-8C277392B32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5736"/>
            <a:ext cx="9144000" cy="2387600"/>
          </a:xfrm>
        </p:spPr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pic>
        <p:nvPicPr>
          <p:cNvPr id="4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68" y="39302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26" y="3602038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52" y="1464877"/>
            <a:ext cx="9615616" cy="3131837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How can we learn about the Greeks?</a:t>
            </a:r>
            <a:br>
              <a:rPr lang="en-GB" altLang="en-US" b="1" dirty="0" smtClean="0"/>
            </a:br>
            <a:r>
              <a:rPr lang="en-GB" altLang="en-US" b="1" dirty="0" smtClean="0"/>
              <a:t> What SOURCES can we use?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900" dirty="0"/>
              <a:t>S</a:t>
            </a:r>
            <a:r>
              <a:rPr lang="en-GB" altLang="en-US" sz="4900" dirty="0" smtClean="0"/>
              <a:t>ources</a:t>
            </a:r>
            <a:r>
              <a:rPr lang="en-GB" altLang="en-US" sz="4000" b="1" dirty="0"/>
              <a:t/>
            </a:r>
            <a:br>
              <a:rPr lang="en-GB" altLang="en-US" sz="4000" b="1" dirty="0"/>
            </a:br>
            <a:endParaRPr lang="en-GB" altLang="en-US" sz="4000" b="1" dirty="0"/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altLang="en-US" sz="2400" dirty="0"/>
              <a:t>Surviving monuments</a:t>
            </a:r>
          </a:p>
          <a:p>
            <a:pPr eaLnBrk="1" hangingPunct="1">
              <a:buFontTx/>
              <a:buNone/>
            </a:pPr>
            <a:r>
              <a:rPr lang="en-GB" altLang="en-US" dirty="0" smtClean="0"/>
              <a:t> </a:t>
            </a:r>
            <a:endParaRPr lang="en-GB" alt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718861"/>
            <a:ext cx="5384800" cy="3589866"/>
          </a:xfrm>
        </p:spPr>
      </p:pic>
      <p:pic>
        <p:nvPicPr>
          <p:cNvPr id="1026" name="Picture 2" descr="https://upload.wikimedia.org/wikipedia/commons/e/eb/Temple_of_Hephaes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58" y="2718861"/>
            <a:ext cx="5390187" cy="35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900" dirty="0" smtClean="0"/>
              <a:t>Sources</a:t>
            </a:r>
            <a:r>
              <a:rPr lang="en-GB" altLang="en-US" sz="4000" b="1" dirty="0"/>
              <a:t/>
            </a:r>
            <a:br>
              <a:rPr lang="en-GB" altLang="en-US" sz="4000" b="1" dirty="0"/>
            </a:br>
            <a:endParaRPr lang="en-GB" altLang="en-US" sz="4000" b="1" dirty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1403" y="1090170"/>
            <a:ext cx="11130305" cy="4727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b="1" dirty="0" smtClean="0"/>
              <a:t>				</a:t>
            </a:r>
            <a:r>
              <a:rPr lang="en-GB" altLang="en-US" sz="2400" dirty="0" smtClean="0"/>
              <a:t>Archaeology</a:t>
            </a:r>
            <a:endParaRPr lang="en-GB" altLang="en-US" sz="2400" dirty="0"/>
          </a:p>
          <a:p>
            <a:pPr algn="ctr" eaLnBrk="1" hangingPunct="1">
              <a:buFontTx/>
              <a:buNone/>
            </a:pPr>
            <a:r>
              <a:rPr lang="en-GB" altLang="en-US" dirty="0" smtClean="0"/>
              <a:t>	</a:t>
            </a:r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35" y="331634"/>
            <a:ext cx="1140941" cy="114926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83" y="5058708"/>
            <a:ext cx="1895302" cy="1517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22613" r="3664" b="25175"/>
          <a:stretch/>
        </p:blipFill>
        <p:spPr>
          <a:xfrm rot="5400000">
            <a:off x="8598588" y="3372299"/>
            <a:ext cx="4545276" cy="1975680"/>
          </a:xfrm>
          <a:prstGeom prst="rect">
            <a:avLst/>
          </a:prstGeom>
        </p:spPr>
      </p:pic>
      <p:pic>
        <p:nvPicPr>
          <p:cNvPr id="15" name="Picture 8" descr="098antiqui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253" y="1319722"/>
            <a:ext cx="2265362" cy="3236913"/>
          </a:xfrm>
          <a:prstGeom prst="rect">
            <a:avLst/>
          </a:prstGeom>
          <a:noFill/>
        </p:spPr>
      </p:pic>
      <p:pic>
        <p:nvPicPr>
          <p:cNvPr id="16" name="Picture 15" descr="E:\773974\Final images\case 3 and 4\95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5900" r="12587" b="6344"/>
          <a:stretch/>
        </p:blipFill>
        <p:spPr bwMode="auto">
          <a:xfrm>
            <a:off x="7343235" y="389197"/>
            <a:ext cx="2117090" cy="30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:\773974\Final images\case 2-2\145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02" y="4674528"/>
            <a:ext cx="3177308" cy="16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:\773974\Final images\case 5\400a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16420" r="7170" b="9727"/>
          <a:stretch/>
        </p:blipFill>
        <p:spPr bwMode="auto">
          <a:xfrm>
            <a:off x="3524194" y="2172785"/>
            <a:ext cx="3395980" cy="20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178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Sources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65447" y="1065814"/>
            <a:ext cx="223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 smtClean="0"/>
              <a:t>Iconography</a:t>
            </a:r>
            <a:endParaRPr lang="en-GB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17114" r="11312" b="15702"/>
          <a:stretch/>
        </p:blipFill>
        <p:spPr>
          <a:xfrm rot="16200000">
            <a:off x="4095538" y="1576636"/>
            <a:ext cx="5430981" cy="3075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5298" r="27610" b="11869"/>
          <a:stretch/>
        </p:blipFill>
        <p:spPr>
          <a:xfrm rot="16200000">
            <a:off x="8337070" y="3214520"/>
            <a:ext cx="3827252" cy="2878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15702" r="21549" b="12676"/>
          <a:stretch/>
        </p:blipFill>
        <p:spPr>
          <a:xfrm rot="16200000">
            <a:off x="56098" y="1544533"/>
            <a:ext cx="2560160" cy="1893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930"/>
          <a:stretch/>
        </p:blipFill>
        <p:spPr>
          <a:xfrm rot="16200000">
            <a:off x="2189911" y="3851063"/>
            <a:ext cx="3073136" cy="26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3783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altLang="en-US" sz="4900" dirty="0" smtClean="0"/>
              <a:t>Sources</a:t>
            </a:r>
            <a:r>
              <a:rPr lang="en-GB" altLang="en-US" sz="3600" b="1" dirty="0" smtClean="0"/>
              <a:t/>
            </a:r>
            <a:br>
              <a:rPr lang="en-GB" altLang="en-US" sz="3600" b="1" dirty="0" smtClean="0"/>
            </a:br>
            <a:r>
              <a:rPr lang="en-GB" altLang="en-US" sz="4000" b="1" dirty="0"/>
              <a:t/>
            </a:r>
            <a:br>
              <a:rPr lang="en-GB" altLang="en-US" sz="4000" b="1" dirty="0"/>
            </a:br>
            <a:endParaRPr lang="en-GB" altLang="en-US" sz="4000" b="1" dirty="0"/>
          </a:p>
        </p:txBody>
      </p:sp>
      <p:pic>
        <p:nvPicPr>
          <p:cNvPr id="51204" name="Picture 10" descr="epoies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41405"/>
            <a:ext cx="2850292" cy="2494986"/>
          </a:xfrm>
          <a:noFill/>
        </p:spPr>
      </p:pic>
      <p:pic>
        <p:nvPicPr>
          <p:cNvPr id="51206" name="Picture 13" descr="DSCN0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02" y="286516"/>
            <a:ext cx="2482119" cy="33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8692" y="1679247"/>
            <a:ext cx="257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Epigraphy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>
          <a:xfrm>
            <a:off x="4392955" y="684978"/>
            <a:ext cx="3172684" cy="53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181396" y="42208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altLang="en-US" sz="4900" dirty="0" smtClean="0"/>
              <a:t>Sources</a:t>
            </a:r>
            <a:r>
              <a:rPr lang="en-GB" altLang="en-US" sz="3600" b="1" dirty="0" smtClean="0"/>
              <a:t/>
            </a:r>
            <a:br>
              <a:rPr lang="en-GB" altLang="en-US" sz="3600" b="1" dirty="0" smtClean="0"/>
            </a:br>
            <a:r>
              <a:rPr lang="en-GB" altLang="en-US" sz="4000" b="1" dirty="0"/>
              <a:t/>
            </a:r>
            <a:br>
              <a:rPr lang="en-GB" altLang="en-US" sz="4000" b="1" dirty="0"/>
            </a:br>
            <a:endParaRPr lang="en-GB" alt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60" y="232648"/>
            <a:ext cx="2177001" cy="336268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6" y="3227183"/>
            <a:ext cx="2294046" cy="35412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64" y="188218"/>
            <a:ext cx="2000080" cy="304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67" y="3650438"/>
            <a:ext cx="1982840" cy="3161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61" y="3821306"/>
            <a:ext cx="1980808" cy="3036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62" y="624036"/>
            <a:ext cx="2122904" cy="3406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84" y="2902477"/>
            <a:ext cx="2199529" cy="3394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090" y="1629913"/>
            <a:ext cx="208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Literature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12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Sources</vt:lpstr>
      <vt:lpstr>How can we learn about the Greeks?  What SOURCES can we use?</vt:lpstr>
      <vt:lpstr>Sources </vt:lpstr>
      <vt:lpstr>Sources </vt:lpstr>
      <vt:lpstr>Sources</vt:lpstr>
      <vt:lpstr>Sources  </vt:lpstr>
      <vt:lpstr>Sources  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15</cp:revision>
  <cp:lastPrinted>2016-06-06T10:14:16Z</cp:lastPrinted>
  <dcterms:created xsi:type="dcterms:W3CDTF">2016-06-03T18:22:57Z</dcterms:created>
  <dcterms:modified xsi:type="dcterms:W3CDTF">2019-10-17T11:04:06Z</dcterms:modified>
</cp:coreProperties>
</file>